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23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1\Downloads\img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501639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1\Downloads\img4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54719" cy="3346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C:\Users\1\Downloads\img45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4720" y="0"/>
            <a:ext cx="4689279" cy="3488233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C:\Users\1\Downloads\img46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88233"/>
            <a:ext cx="4243627" cy="3369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1\Downloads\img47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4719" y="3680172"/>
            <a:ext cx="4689279" cy="30611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744458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1\Downloads\img48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4664"/>
            <a:ext cx="6192688" cy="4258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C:\Users\1\Downloads\img49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284984"/>
            <a:ext cx="3888158" cy="33324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6867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10800000" flipV="1">
            <a:off x="2339750" y="1168154"/>
            <a:ext cx="56886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Вопросы для закрепления материала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1859340"/>
            <a:ext cx="4572000" cy="46474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</a:rPr>
              <a:t>1. Кто принимал участие в партизанском движении?</a:t>
            </a:r>
          </a:p>
          <a:p>
            <a:r>
              <a:rPr lang="ru-RU" sz="2000" dirty="0">
                <a:solidFill>
                  <a:schemeClr val="bg1"/>
                </a:solidFill>
              </a:rPr>
              <a:t>2. Где жили и укрывались от фашистов партизаны?</a:t>
            </a:r>
          </a:p>
          <a:p>
            <a:r>
              <a:rPr lang="ru-RU" sz="2000" dirty="0">
                <a:solidFill>
                  <a:schemeClr val="bg1"/>
                </a:solidFill>
              </a:rPr>
              <a:t>3. Деятельность партизан?</a:t>
            </a:r>
          </a:p>
          <a:p>
            <a:r>
              <a:rPr lang="ru-RU" sz="2000" dirty="0">
                <a:solidFill>
                  <a:schemeClr val="bg1"/>
                </a:solidFill>
              </a:rPr>
              <a:t>4. Назови имена нескольких маленьких Героев – партизан?</a:t>
            </a:r>
          </a:p>
          <a:p>
            <a:r>
              <a:rPr lang="ru-RU" sz="2000" dirty="0">
                <a:solidFill>
                  <a:schemeClr val="bg1"/>
                </a:solidFill>
              </a:rPr>
              <a:t>5. Как называлась подпольная антифашистская группа? Где она была сформирована?</a:t>
            </a:r>
          </a:p>
          <a:p>
            <a:r>
              <a:rPr lang="ru-RU" sz="2000" dirty="0">
                <a:solidFill>
                  <a:schemeClr val="bg1"/>
                </a:solidFill>
              </a:rPr>
              <a:t>6. Увековечена ли память подпольщиков</a:t>
            </a:r>
            <a:r>
              <a:rPr lang="ru-RU" sz="2000" dirty="0" smtClean="0">
                <a:solidFill>
                  <a:schemeClr val="bg1"/>
                </a:solidFill>
              </a:rPr>
              <a:t>?</a:t>
            </a:r>
          </a:p>
          <a:p>
            <a:endParaRPr lang="ru-RU" sz="2000" dirty="0">
              <a:solidFill>
                <a:schemeClr val="bg1"/>
              </a:solidFill>
            </a:endParaRPr>
          </a:p>
          <a:p>
            <a:r>
              <a:rPr lang="ru-RU" sz="3600" dirty="0" smtClean="0">
                <a:solidFill>
                  <a:schemeClr val="bg1"/>
                </a:solidFill>
              </a:rPr>
              <a:t>МАОУ СШ №1</a:t>
            </a:r>
            <a:endParaRPr lang="ru-RU" sz="3600" dirty="0">
              <a:solidFill>
                <a:schemeClr val="bg1"/>
              </a:solidFill>
            </a:endParaRPr>
          </a:p>
        </p:txBody>
      </p:sp>
      <p:pic>
        <p:nvPicPr>
          <p:cNvPr id="5" name="Рисунок 4" descr="C:\Users\1\Downloads\sudby-malenkih-geroev-kak-deti-voevali-na-frontah-velikoj-otechestvennoj-vojny-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7" y="4725144"/>
            <a:ext cx="3198845" cy="20222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497916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1\Downloads\img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269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441332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1\Downloads\img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467819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1\Downloads\img3 (1)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157509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1\Downloads\img4 (1)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82882"/>
            <a:ext cx="4283968" cy="281978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C:\Users\1\Downloads\img5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82882"/>
            <a:ext cx="4860032" cy="3523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C:\Users\1\Downloads\img6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902666"/>
            <a:ext cx="4415964" cy="395533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1\Downloads\img11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1510" y="2902666"/>
            <a:ext cx="4702490" cy="39553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880313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1\Downloads\img14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51785" cy="35010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C:\Users\1\Downloads\img15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0"/>
            <a:ext cx="4788024" cy="368977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C:\Users\1\Downloads\img21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90" y="3396199"/>
            <a:ext cx="4806924" cy="329036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1\Downloads\img19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7525" y="3140968"/>
            <a:ext cx="3869092" cy="32098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410145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1\Downloads\img2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07655" cy="335699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C:\Users\1\Downloads\img24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74395"/>
            <a:ext cx="4355976" cy="3309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C:\Users\1\Downloads\img31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94306"/>
            <a:ext cx="4139952" cy="3324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1\Downloads\img30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426565"/>
            <a:ext cx="4292329" cy="34569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400431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4664"/>
            <a:ext cx="4524047" cy="3423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 descr="C:\Users\1\Downloads\img33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856293"/>
            <a:ext cx="3933617" cy="2972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C:\Users\1\Downloads\img34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3458" y="304543"/>
            <a:ext cx="3834308" cy="3523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1\Downloads\img36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086" y="3878327"/>
            <a:ext cx="4320680" cy="27989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738327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1\Downloads\img38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4901668" cy="371703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C:\Users\1\Downloads\img39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1668" y="0"/>
            <a:ext cx="4242332" cy="3587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C:\Users\1\Downloads\img40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5789" y="3717032"/>
            <a:ext cx="4588139" cy="30717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1\Downloads\img41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17032"/>
            <a:ext cx="4139951" cy="30717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2666223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129</TotalTime>
  <Words>62</Words>
  <Application>Microsoft Office PowerPoint</Application>
  <PresentationFormat>Экран (4:3)</PresentationFormat>
  <Paragraphs>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Апекс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40</cp:revision>
  <dcterms:created xsi:type="dcterms:W3CDTF">2020-04-19T05:55:04Z</dcterms:created>
  <dcterms:modified xsi:type="dcterms:W3CDTF">2020-04-20T07:16:14Z</dcterms:modified>
</cp:coreProperties>
</file>